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26" y="-10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F4C734-34C1-58A3-09FF-AB0F71523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972211-1B80-376C-54BA-88726045CD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ADE443-13A4-94DD-6D2D-F7A74FD2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C24EED-5125-3F08-773E-6A660D6E2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98131F-6CDC-E8DB-F26E-D4E62FB0C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509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0C4970-1FB0-398E-D6F9-6B4F775EF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1AB3F11-3417-FE59-21D2-B0C760C7E1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D3B1B9-97FB-4657-F169-8B868C8D8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92A63B-F269-F60C-ADE0-794892623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723409-554A-57EE-E0FA-6C4C639E8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590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781E67D-56A9-E09A-7C5F-2B13FB15C6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120E03-D720-6BB4-FAAF-0EBE2C3920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75DBA3-4678-FE18-C2A7-DA8DD4C51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E8C242-4D0E-73C1-A3D9-48C8803ED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68381B-DA56-4147-D91D-0F366FF7C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900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08B33F-68D5-4A5E-2020-B59C2EEA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0221C4-C447-8EE7-7621-BC6EB677B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CD80F2-7C9F-E5A6-6287-FC7F654AB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50729E-4DFC-1E0F-7A00-949081CAD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3EA878-0016-0D10-58F2-463CB99A6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179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FAA03E-77AD-A829-3683-A329E9E69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E12924-F5A4-0CB9-7941-ACC86A9DDD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72A17F-74F3-2EBC-297A-D37DC8067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C2B64D-8244-A700-CFBF-2AE20802C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0FD960-7747-2EA6-5B53-BBE92C570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1825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17661B-677B-0709-4805-02AE44B24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D9ED3F-3796-B6D0-B39B-12507B1926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C7E181E-7961-F7D5-AD51-F296A19EAD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657911-51E3-E8A9-BA43-DB8FC4A8A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58A563-C46C-065E-73B2-743CC1002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53D3C39-590B-204D-7FD5-BFE5D9E12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775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453334-325F-9E01-0D12-C815F6FBA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91124D-3CB0-0108-5DD9-3C556846D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DA7D76C-C4B3-F96C-D20B-262615E01D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1566A7-14B5-01EB-A14E-659B933FB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7CD587B-4865-FE6F-26FA-5120589DCC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F64D7F1-BEE1-4212-C0B3-19D208567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4078DD1-ED19-E105-1C5A-802A88A52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4FD790E-2506-7C11-5A99-228F2EBA3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458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1A8E5C-AF4B-C13B-222A-380D1B736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D3A1ED3-2F24-157B-25E6-255BD6CAB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1A837A7-3B08-3C94-1001-2F2333A5A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9320500-0D1D-4A39-B51E-A416F6565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283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2648E6A-89D7-F24E-2E59-35349BE28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B3CDF12-E39D-604E-DEC3-68690DFF1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EB1DF1-3E0F-AFA1-3975-697859BA3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63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56E0CE-E78F-5F52-2653-A69BD6BED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09E313-BD1B-D2C7-7B2E-A85AB7A2F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058ED37-C8DE-1083-A2CE-8B8F2842D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4AB5E2-8C9C-972C-B0AD-020FFA4D6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0BCB37-8A43-AB8B-9304-74EC45C58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436224-4096-99E4-EB8A-AE6FB703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328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9BD7F4-E51F-9327-0433-D6CD5A137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8397EF7-2FBE-C21F-2A67-2B6EE71BE5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BD52CA-2DA5-2678-26BE-89E1B542E4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193813-7405-5508-B351-4805A7F3A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53F58F-08AA-3335-BEF9-C60DB6118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9BFE85-5831-EFAD-4010-318EAFC4D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36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93B735E-F1B7-07A2-E61F-273293190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2022E8-CA31-6D02-C5F9-A02EE3E0E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727A4A-3900-1A69-A789-B5927C91FE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3A125-C85F-4736-8414-7A53850B6E49}" type="datetimeFigureOut">
              <a:rPr lang="zh-CN" altLang="en-US" smtClean="0"/>
              <a:t>2023/4/10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F85E52-7C8A-77F0-CC54-3E9BB4206F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961FFD-7518-B2EA-6CB2-1A015C689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9FAF8-81F6-4AEE-95AA-52D9ED615B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72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hackleton's Legendary Expeditions">
            <a:hlinkClick r:id="" action="ppaction://media"/>
            <a:extLst>
              <a:ext uri="{FF2B5EF4-FFF2-40B4-BE49-F238E27FC236}">
                <a16:creationId xmlns:a16="http://schemas.microsoft.com/office/drawing/2014/main" id="{720FDF05-269B-286E-4F0F-5744EC4A93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62175" y="257968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96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3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biu D</dc:creator>
  <cp:lastModifiedBy>biu D</cp:lastModifiedBy>
  <cp:revision>1</cp:revision>
  <dcterms:created xsi:type="dcterms:W3CDTF">2023-04-10T05:52:54Z</dcterms:created>
  <dcterms:modified xsi:type="dcterms:W3CDTF">2023-04-10T05:53:34Z</dcterms:modified>
</cp:coreProperties>
</file>

<file path=docProps/thumbnail.jpeg>
</file>